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C6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97477" autoAdjust="0"/>
  </p:normalViewPr>
  <p:slideViewPr>
    <p:cSldViewPr snapToGrid="0">
      <p:cViewPr>
        <p:scale>
          <a:sx n="75" d="100"/>
          <a:sy n="75" d="100"/>
        </p:scale>
        <p:origin x="496" y="19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613931-1D87-4ED7-86A3-BD8BA7FDEDC2}"/>
              </a:ext>
            </a:extLst>
          </p:cNvPr>
          <p:cNvSpPr/>
          <p:nvPr userDrawn="1"/>
        </p:nvSpPr>
        <p:spPr>
          <a:xfrm>
            <a:off x="-177800" y="-82550"/>
            <a:ext cx="12719050" cy="7067550"/>
          </a:xfrm>
          <a:prstGeom prst="rect">
            <a:avLst/>
          </a:prstGeom>
          <a:solidFill>
            <a:schemeClr val="tx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AC6C30-5932-4DE9-86BA-DD5F5882A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baseline="0">
                <a:solidFill>
                  <a:srgbClr val="D9C6E4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93E2A-F2FE-4BB8-B49A-9C573B241F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 cap="all" baseline="0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64AB-FF65-4A53-9088-58E59965C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08/05/2021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BD7E9-121D-4675-8373-183C32EB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1CB9E-B2BD-4DC8-8C5A-F70A333CC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537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C2CCD-8D2D-49E8-B7A3-C6D1FA0DE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92BC71-1EF4-437D-8B2A-B88E4606A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61256-2FC0-4380-A13B-53FBA440D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08/05/2021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F6E07-1372-4248-B35D-694CA0B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6884C-9224-44D7-8B08-1125D9112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987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24AE00-DB79-46EF-9957-6444CFA085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9DD1C-26E9-4428-8119-9C63C5F26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FB0D6-A97F-4AF9-B47F-2AD3BCF78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08/05/2021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F69D5-00F6-4C72-B9B8-A714DF427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4F6F7-7C6E-4C2F-A1BE-C68C88C54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5097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85D0A-9A21-46BA-800C-424872F6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1" y="136525"/>
            <a:ext cx="12192000" cy="5863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9529A-FEAE-461B-8937-100808C1E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91D574-7839-4BA8-B40A-DFF20197E21F}"/>
              </a:ext>
            </a:extLst>
          </p:cNvPr>
          <p:cNvSpPr/>
          <p:nvPr userDrawn="1"/>
        </p:nvSpPr>
        <p:spPr>
          <a:xfrm>
            <a:off x="-140119" y="7959"/>
            <a:ext cx="12924367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2CF85C-3352-4661-80EE-569D06CEFB3A}"/>
              </a:ext>
            </a:extLst>
          </p:cNvPr>
          <p:cNvSpPr/>
          <p:nvPr userDrawn="1"/>
        </p:nvSpPr>
        <p:spPr>
          <a:xfrm>
            <a:off x="-248069" y="5884333"/>
            <a:ext cx="12924367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494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4C05B-DFB8-4EA4-9E76-1BB1C2E02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89F1B-0550-435C-B259-EE1C1A375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512C2-17E7-45DF-BFED-5FE882694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08/05/2021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90AE2-AE01-43ED-9CFF-0EA4F6B98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F8794-355B-41FC-BC58-138E6B706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000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676E4-E886-4FEB-9B2B-25386FE19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121E0-0096-46C2-A3B3-11DC9746A7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70444-0258-428C-BB3E-3B937EFF8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5133F2-A60A-4F00-95D1-4642D567C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08/05/2021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5C164-72CC-406E-AF0B-69E573341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CC5D4-CD2E-4A5A-B611-8D99605E0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418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1DE6-6E98-49A3-AEC8-B5797BA44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90358-4FBC-4471-87A0-AF6CEBFD5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6E2FA-BB1A-4BFE-BFA4-16125D4DA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FEE81-81CB-4DF6-9B29-395882EACD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29C9B3-BADD-4EBE-8141-4DFFD38367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C52E88-C890-493A-8751-54F226005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08/05/2021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53944C-B119-4F6A-AA35-A7E302870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D8E745-960F-4AEC-813C-5AF0D58ED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726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D433D-E1DC-4D37-8918-6DC840F1D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E817C-63EC-48E9-891D-78FD694EE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08/05/2021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4B6C88-A5CB-4E9E-9DE9-191672F6B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488A7C-DC83-47B3-92A1-4A5251363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44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8883EA-13B8-4A95-A498-206946DD54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419917" y="-1455476"/>
            <a:ext cx="12758430" cy="9564002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9FC921-E3E3-4AD3-BBD6-2AAA962AC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08/05/2021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87052B-9A10-4B72-8EDD-64E770CD0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650DAE-D0EC-440E-8E4C-C5D46788B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1908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1447-347F-4A26-B53D-EA76391E8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C7794-BE8A-431D-9B4D-CF8C115FE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6AA72-7C98-4448-9010-B7A81524D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FD255-2BFA-4CDE-9C32-703C0F9C4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08/05/2021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E6519-ED6D-494F-801E-93B3CFBF8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0C2DDF-138D-412C-8EE2-2965907E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1331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726F7-263E-45EA-BC2B-4F064721A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5E3363-D5A6-491C-BD2F-985DDBA97D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D9CA23-5156-428E-866C-8EA1CBE1E3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183D5-3123-4F82-9A89-0869A9FF2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A562-6DB8-4662-856E-2FDB2EBEA723}" type="datetimeFigureOut">
              <a:rPr lang="fr-FR" smtClean="0"/>
              <a:t>08/05/2021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0ADAB-52AB-4782-8AF3-FF15A7F84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39294-2609-4CB1-8D27-6DB182839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7856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432BA7-C052-4316-B048-532AB0082A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-817" b="6644"/>
          <a:stretch/>
        </p:blipFill>
        <p:spPr>
          <a:xfrm flipV="1">
            <a:off x="-82970" y="-2"/>
            <a:ext cx="12662319" cy="6915152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D92AFC-13BE-4BF8-BE6A-D7CD9E4D6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788D3-071C-4015-8E1F-E30E61780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79B4C-D6E4-4205-94A4-8E857D7B3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4A562-6DB8-4662-856E-2FDB2EBEA723}" type="datetimeFigureOut">
              <a:rPr lang="fr-FR" smtClean="0"/>
              <a:t>08/05/2021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ACDDD-DA2C-43E1-B03F-A0DCE9FC86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037E1-2347-41B1-8D8A-DFEDF11262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9BB8E-FE67-4758-8694-92836EF254E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75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A928BD0-69E5-4786-96E2-82BC854D4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36115" y="-110586"/>
            <a:ext cx="6856270" cy="715617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8BFC839-3CB6-4D8A-8705-494E696C95A6}"/>
              </a:ext>
            </a:extLst>
          </p:cNvPr>
          <p:cNvSpPr/>
          <p:nvPr/>
        </p:nvSpPr>
        <p:spPr>
          <a:xfrm>
            <a:off x="5698156" y="5884333"/>
            <a:ext cx="6978142" cy="97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DBA1CB4D-E20D-448A-9106-02214CD7EE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" t="21052" r="39587" b="6644"/>
          <a:stretch/>
        </p:blipFill>
        <p:spPr>
          <a:xfrm flipV="1">
            <a:off x="-64634" y="-110586"/>
            <a:ext cx="7613288" cy="7062914"/>
          </a:xfrm>
          <a:custGeom>
            <a:avLst/>
            <a:gdLst>
              <a:gd name="connsiteX0" fmla="*/ 0 w 7613288"/>
              <a:gd name="connsiteY0" fmla="*/ 7062914 h 7062914"/>
              <a:gd name="connsiteX1" fmla="*/ 7613288 w 7613288"/>
              <a:gd name="connsiteY1" fmla="*/ 7062914 h 7062914"/>
              <a:gd name="connsiteX2" fmla="*/ 6239770 w 7613288"/>
              <a:gd name="connsiteY2" fmla="*/ 0 h 7062914"/>
              <a:gd name="connsiteX3" fmla="*/ 0 w 7613288"/>
              <a:gd name="connsiteY3" fmla="*/ 0 h 7062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13288" h="7062914">
                <a:moveTo>
                  <a:pt x="0" y="7062914"/>
                </a:moveTo>
                <a:lnTo>
                  <a:pt x="7613288" y="7062914"/>
                </a:lnTo>
                <a:lnTo>
                  <a:pt x="6239770" y="0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362E71C-973C-4D64-A97D-8F5921CD79BB}"/>
              </a:ext>
            </a:extLst>
          </p:cNvPr>
          <p:cNvSpPr/>
          <p:nvPr/>
        </p:nvSpPr>
        <p:spPr>
          <a:xfrm>
            <a:off x="-429527" y="-110586"/>
            <a:ext cx="8005697" cy="973667"/>
          </a:xfrm>
          <a:custGeom>
            <a:avLst/>
            <a:gdLst>
              <a:gd name="connsiteX0" fmla="*/ 0 w 8005697"/>
              <a:gd name="connsiteY0" fmla="*/ 0 h 973667"/>
              <a:gd name="connsiteX1" fmla="*/ 8005697 w 8005697"/>
              <a:gd name="connsiteY1" fmla="*/ 0 h 973667"/>
              <a:gd name="connsiteX2" fmla="*/ 7797848 w 8005697"/>
              <a:gd name="connsiteY2" fmla="*/ 973667 h 973667"/>
              <a:gd name="connsiteX3" fmla="*/ 0 w 8005697"/>
              <a:gd name="connsiteY3" fmla="*/ 973667 h 973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5697" h="973667">
                <a:moveTo>
                  <a:pt x="0" y="0"/>
                </a:moveTo>
                <a:lnTo>
                  <a:pt x="8005697" y="0"/>
                </a:lnTo>
                <a:lnTo>
                  <a:pt x="7797848" y="973667"/>
                </a:lnTo>
                <a:lnTo>
                  <a:pt x="0" y="97366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012C16-EDA4-449F-A62F-C4FFEE6C214F}"/>
              </a:ext>
            </a:extLst>
          </p:cNvPr>
          <p:cNvCxnSpPr>
            <a:cxnSpLocks/>
          </p:cNvCxnSpPr>
          <p:nvPr/>
        </p:nvCxnSpPr>
        <p:spPr>
          <a:xfrm>
            <a:off x="1266692" y="257118"/>
            <a:ext cx="577609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138B058-80BD-4528-ACFE-13AC11FA9124}"/>
              </a:ext>
            </a:extLst>
          </p:cNvPr>
          <p:cNvSpPr txBox="1"/>
          <p:nvPr/>
        </p:nvSpPr>
        <p:spPr>
          <a:xfrm>
            <a:off x="1382514" y="78019"/>
            <a:ext cx="2493526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#Mardi </a:t>
            </a:r>
            <a:r>
              <a:rPr lang="fr-FR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18 mai </a:t>
            </a:r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2021</a:t>
            </a:r>
            <a:endParaRPr lang="fr-FR" b="1" cap="all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2F3B9FE-F7CF-466D-9350-C501317815C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72" r="51104" b="94227"/>
          <a:stretch/>
        </p:blipFill>
        <p:spPr>
          <a:xfrm>
            <a:off x="5709701" y="10398"/>
            <a:ext cx="673430" cy="395942"/>
          </a:xfrm>
          <a:prstGeom prst="rect">
            <a:avLst/>
          </a:prstGeom>
          <a:solidFill>
            <a:schemeClr val="tx1"/>
          </a:solidFill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2524DDBE-9585-4D78-9749-DFAFD8DC3B88}"/>
              </a:ext>
            </a:extLst>
          </p:cNvPr>
          <p:cNvGrpSpPr/>
          <p:nvPr/>
        </p:nvGrpSpPr>
        <p:grpSpPr>
          <a:xfrm>
            <a:off x="158726" y="-68907"/>
            <a:ext cx="1142508" cy="859350"/>
            <a:chOff x="-34314" y="-68907"/>
            <a:chExt cx="1142508" cy="85935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D7FA1C-F07E-4645-9149-1536E3A4718F}"/>
                </a:ext>
              </a:extLst>
            </p:cNvPr>
            <p:cNvSpPr txBox="1"/>
            <p:nvPr/>
          </p:nvSpPr>
          <p:spPr>
            <a:xfrm>
              <a:off x="-34314" y="421111"/>
              <a:ext cx="11425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>
                  <a:solidFill>
                    <a:srgbClr val="D9C6E4"/>
                  </a:solidFill>
                  <a:latin typeface="Alte Haas Grotesk" panose="02000503000000020004" pitchFamily="2" charset="0"/>
                </a:rPr>
                <a:t>#</a:t>
              </a:r>
              <a:r>
                <a:rPr lang="fr-FR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DDD</a:t>
              </a:r>
              <a:r>
                <a:rPr lang="fr-FR" b="1" dirty="0">
                  <a:solidFill>
                    <a:srgbClr val="D9C6E4"/>
                  </a:solidFill>
                  <a:latin typeface="Alte Haas Grotesk" panose="02000503000000020004" pitchFamily="2" charset="0"/>
                </a:rPr>
                <a:t>FR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3B24B0F-567F-449B-9EB1-301E0354EFD2}"/>
                </a:ext>
              </a:extLst>
            </p:cNvPr>
            <p:cNvGrpSpPr/>
            <p:nvPr/>
          </p:nvGrpSpPr>
          <p:grpSpPr>
            <a:xfrm>
              <a:off x="232588" y="-68907"/>
              <a:ext cx="608705" cy="582613"/>
              <a:chOff x="114427" y="-68907"/>
              <a:chExt cx="608705" cy="582613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4A0F4F8C-4C9A-40B0-862D-BF3B9BB95FA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81" r="93544" b="91505"/>
              <a:stretch/>
            </p:blipFill>
            <p:spPr>
              <a:xfrm>
                <a:off x="114427" y="-68907"/>
                <a:ext cx="569913" cy="582613"/>
              </a:xfrm>
              <a:prstGeom prst="rect">
                <a:avLst/>
              </a:prstGeom>
            </p:spPr>
          </p:pic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498A129-41BC-4939-B1F0-A0A4461FDD9B}"/>
                  </a:ext>
                </a:extLst>
              </p:cNvPr>
              <p:cNvSpPr/>
              <p:nvPr/>
            </p:nvSpPr>
            <p:spPr>
              <a:xfrm>
                <a:off x="660766" y="137583"/>
                <a:ext cx="62366" cy="6236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2EA8EA64-9A26-4A55-A0EE-1082447C86E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63" r="42232" b="94227"/>
          <a:stretch/>
        </p:blipFill>
        <p:spPr>
          <a:xfrm>
            <a:off x="6535034" y="10398"/>
            <a:ext cx="914930" cy="39594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2C09369-2681-44BA-8016-7252F60D4A1F}"/>
              </a:ext>
            </a:extLst>
          </p:cNvPr>
          <p:cNvSpPr txBox="1"/>
          <p:nvPr/>
        </p:nvSpPr>
        <p:spPr>
          <a:xfrm>
            <a:off x="4008964" y="124186"/>
            <a:ext cx="63433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19h30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47E9C51-B139-41E7-BA6B-08910475D0B8}"/>
              </a:ext>
            </a:extLst>
          </p:cNvPr>
          <p:cNvSpPr txBox="1"/>
          <p:nvPr/>
        </p:nvSpPr>
        <p:spPr>
          <a:xfrm>
            <a:off x="7297570" y="6186501"/>
            <a:ext cx="509165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fr-FR" b="1" cap="all" dirty="0">
                <a:solidFill>
                  <a:srgbClr val="D9C6E4"/>
                </a:solidFill>
                <a:latin typeface="Alte Haas Grotesk" panose="02000503000000020004" pitchFamily="2" charset="0"/>
              </a:rPr>
              <a:t>CYRILLE DUPUYDAUBY </a:t>
            </a:r>
            <a:r>
              <a:rPr lang="fr-FR" sz="1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(BNP PARIBAS)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CA9769-5515-4EC5-BFA4-7F4597469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5628" y="2273700"/>
            <a:ext cx="5425440" cy="2387600"/>
          </a:xfrm>
        </p:spPr>
        <p:txBody>
          <a:bodyPr>
            <a:normAutofit fontScale="90000"/>
          </a:bodyPr>
          <a:lstStyle/>
          <a:p>
            <a:r>
              <a:rPr lang="fr-FR" dirty="0"/>
              <a:t>Quand ça change, ça change</a:t>
            </a:r>
          </a:p>
        </p:txBody>
      </p:sp>
    </p:spTree>
    <p:extLst>
      <p:ext uri="{BB962C8B-B14F-4D97-AF65-F5344CB8AC3E}">
        <p14:creationId xmlns:p14="http://schemas.microsoft.com/office/powerpoint/2010/main" val="2112873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20</Words>
  <Application>Microsoft Office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Alte Haas Grotesk</vt:lpstr>
      <vt:lpstr>Arial</vt:lpstr>
      <vt:lpstr>Calibri</vt:lpstr>
      <vt:lpstr>Calibri Light</vt:lpstr>
      <vt:lpstr>Office Theme</vt:lpstr>
      <vt:lpstr>Quand ça change, ça change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PIERRAIN Thomas</cp:lastModifiedBy>
  <cp:revision>10</cp:revision>
  <dcterms:created xsi:type="dcterms:W3CDTF">2021-05-08T13:01:55Z</dcterms:created>
  <dcterms:modified xsi:type="dcterms:W3CDTF">2021-05-08T14:28:46Z</dcterms:modified>
</cp:coreProperties>
</file>

<file path=docProps/thumbnail.jpeg>
</file>